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4"/>
  </p:sldMasterIdLst>
  <p:notesMasterIdLst>
    <p:notesMasterId r:id="rId8"/>
  </p:notesMasterIdLst>
  <p:sldIdLst>
    <p:sldId id="260" r:id="rId5"/>
    <p:sldId id="258" r:id="rId6"/>
    <p:sldId id="256" r:id="rId7"/>
  </p:sldIdLst>
  <p:sldSz cx="5176838" cy="51768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31" userDrawn="1">
          <p15:clr>
            <a:srgbClr val="A4A3A4"/>
          </p15:clr>
        </p15:guide>
        <p15:guide id="2" pos="163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4CC"/>
    <a:srgbClr val="002E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94658"/>
  </p:normalViewPr>
  <p:slideViewPr>
    <p:cSldViewPr snapToGrid="0" showGuides="1">
      <p:cViewPr varScale="1">
        <p:scale>
          <a:sx n="159" d="100"/>
          <a:sy n="159" d="100"/>
        </p:scale>
        <p:origin x="3464" y="184"/>
      </p:cViewPr>
      <p:guideLst>
        <p:guide orient="horz" pos="1631"/>
        <p:guide pos="163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FDFF0B-ED5B-2D44-B392-02414DCB2C6C}" type="datetimeFigureOut">
              <a:rPr lang="en-US" smtClean="0"/>
              <a:t>1/2/26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7BA878-19B3-E54D-B197-1D50AEBAD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725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7BA878-19B3-E54D-B197-1D50AEBADED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395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EDFF9-C21A-4CC7-AC07-5785B685516F}" type="datetimeFigureOut">
              <a:rPr lang="en-US" smtClean="0"/>
              <a:t>1/2/26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C6ACB-6DE9-46A6-9DC8-3F98551F6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932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30FE875-10F9-4DF1-A8CC-6FA1477B820F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896779" y="896779"/>
            <a:ext cx="3383280" cy="3383280"/>
          </a:xfrm>
          <a:custGeom>
            <a:avLst/>
            <a:gdLst>
              <a:gd name="connsiteX0" fmla="*/ 1371600 w 2743200"/>
              <a:gd name="connsiteY0" fmla="*/ 0 h 2743200"/>
              <a:gd name="connsiteX1" fmla="*/ 2743200 w 2743200"/>
              <a:gd name="connsiteY1" fmla="*/ 1371600 h 2743200"/>
              <a:gd name="connsiteX2" fmla="*/ 1371600 w 2743200"/>
              <a:gd name="connsiteY2" fmla="*/ 2743200 h 2743200"/>
              <a:gd name="connsiteX3" fmla="*/ 0 w 2743200"/>
              <a:gd name="connsiteY3" fmla="*/ 1371600 h 2743200"/>
              <a:gd name="connsiteX4" fmla="*/ 1371600 w 2743200"/>
              <a:gd name="connsiteY4" fmla="*/ 0 h 27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3200" h="2743200">
                <a:moveTo>
                  <a:pt x="1371600" y="0"/>
                </a:moveTo>
                <a:cubicBezTo>
                  <a:pt x="2129114" y="0"/>
                  <a:pt x="2743200" y="614086"/>
                  <a:pt x="2743200" y="1371600"/>
                </a:cubicBezTo>
                <a:cubicBezTo>
                  <a:pt x="2743200" y="2129114"/>
                  <a:pt x="2129114" y="2743200"/>
                  <a:pt x="1371600" y="2743200"/>
                </a:cubicBezTo>
                <a:cubicBezTo>
                  <a:pt x="614086" y="2743200"/>
                  <a:pt x="0" y="2129114"/>
                  <a:pt x="0" y="1371600"/>
                </a:cubicBezTo>
                <a:cubicBezTo>
                  <a:pt x="0" y="614086"/>
                  <a:pt x="614086" y="0"/>
                  <a:pt x="1371600" y="0"/>
                </a:cubicBez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marL="0" indent="0" algn="ctr">
              <a:buFontTx/>
              <a:buNone/>
              <a:defRPr sz="2547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click here to add a picture or drag and drop</a:t>
            </a:r>
          </a:p>
        </p:txBody>
      </p:sp>
    </p:spTree>
    <p:extLst>
      <p:ext uri="{BB962C8B-B14F-4D97-AF65-F5344CB8AC3E}">
        <p14:creationId xmlns:p14="http://schemas.microsoft.com/office/powerpoint/2010/main" val="12636497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31">
          <p15:clr>
            <a:srgbClr val="FBAE40"/>
          </p15:clr>
        </p15:guide>
        <p15:guide id="2" pos="163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5908" y="275620"/>
            <a:ext cx="4465023" cy="1000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5908" y="1378094"/>
            <a:ext cx="4465023" cy="32846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5907" y="4798163"/>
            <a:ext cx="1164789" cy="2756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EDFF9-C21A-4CC7-AC07-5785B685516F}" type="datetimeFigureOut">
              <a:rPr lang="en-US" smtClean="0"/>
              <a:t>1/2/26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14828" y="4798163"/>
            <a:ext cx="1747183" cy="2756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56142" y="4798163"/>
            <a:ext cx="1164789" cy="2756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C6ACB-6DE9-46A6-9DC8-3F98551F6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641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10" r:id="rId2"/>
  </p:sldLayoutIdLst>
  <p:txStyles>
    <p:titleStyle>
      <a:lvl1pPr algn="l" defTabSz="517642" rtl="0" eaLnBrk="1" latinLnBrk="0" hangingPunct="1">
        <a:lnSpc>
          <a:spcPct val="90000"/>
        </a:lnSpc>
        <a:spcBef>
          <a:spcPct val="0"/>
        </a:spcBef>
        <a:buNone/>
        <a:defRPr sz="249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9410" indent="-129410" algn="l" defTabSz="517642" rtl="0" eaLnBrk="1" latinLnBrk="0" hangingPunct="1">
        <a:lnSpc>
          <a:spcPct val="90000"/>
        </a:lnSpc>
        <a:spcBef>
          <a:spcPts val="566"/>
        </a:spcBef>
        <a:buFont typeface="Arial" panose="020B0604020202020204" pitchFamily="34" charset="0"/>
        <a:buChar char="•"/>
        <a:defRPr sz="1585" kern="1200">
          <a:solidFill>
            <a:schemeClr val="tx1"/>
          </a:solidFill>
          <a:latin typeface="+mn-lt"/>
          <a:ea typeface="+mn-ea"/>
          <a:cs typeface="+mn-cs"/>
        </a:defRPr>
      </a:lvl1pPr>
      <a:lvl2pPr marL="388231" indent="-129410" algn="l" defTabSz="517642" rtl="0" eaLnBrk="1" latinLnBrk="0" hangingPunct="1">
        <a:lnSpc>
          <a:spcPct val="90000"/>
        </a:lnSpc>
        <a:spcBef>
          <a:spcPts val="283"/>
        </a:spcBef>
        <a:buFont typeface="Arial" panose="020B0604020202020204" pitchFamily="34" charset="0"/>
        <a:buChar char="•"/>
        <a:defRPr sz="1359" kern="1200">
          <a:solidFill>
            <a:schemeClr val="tx1"/>
          </a:solidFill>
          <a:latin typeface="+mn-lt"/>
          <a:ea typeface="+mn-ea"/>
          <a:cs typeface="+mn-cs"/>
        </a:defRPr>
      </a:lvl2pPr>
      <a:lvl3pPr marL="647052" indent="-129410" algn="l" defTabSz="517642" rtl="0" eaLnBrk="1" latinLnBrk="0" hangingPunct="1">
        <a:lnSpc>
          <a:spcPct val="90000"/>
        </a:lnSpc>
        <a:spcBef>
          <a:spcPts val="283"/>
        </a:spcBef>
        <a:buFont typeface="Arial" panose="020B0604020202020204" pitchFamily="34" charset="0"/>
        <a:buChar char="•"/>
        <a:defRPr sz="1132" kern="1200">
          <a:solidFill>
            <a:schemeClr val="tx1"/>
          </a:solidFill>
          <a:latin typeface="+mn-lt"/>
          <a:ea typeface="+mn-ea"/>
          <a:cs typeface="+mn-cs"/>
        </a:defRPr>
      </a:lvl3pPr>
      <a:lvl4pPr marL="905873" indent="-129410" algn="l" defTabSz="517642" rtl="0" eaLnBrk="1" latinLnBrk="0" hangingPunct="1">
        <a:lnSpc>
          <a:spcPct val="90000"/>
        </a:lnSpc>
        <a:spcBef>
          <a:spcPts val="283"/>
        </a:spcBef>
        <a:buFont typeface="Arial" panose="020B0604020202020204" pitchFamily="34" charset="0"/>
        <a:buChar char="•"/>
        <a:defRPr sz="1019" kern="1200">
          <a:solidFill>
            <a:schemeClr val="tx1"/>
          </a:solidFill>
          <a:latin typeface="+mn-lt"/>
          <a:ea typeface="+mn-ea"/>
          <a:cs typeface="+mn-cs"/>
        </a:defRPr>
      </a:lvl4pPr>
      <a:lvl5pPr marL="1164694" indent="-129410" algn="l" defTabSz="517642" rtl="0" eaLnBrk="1" latinLnBrk="0" hangingPunct="1">
        <a:lnSpc>
          <a:spcPct val="90000"/>
        </a:lnSpc>
        <a:spcBef>
          <a:spcPts val="283"/>
        </a:spcBef>
        <a:buFont typeface="Arial" panose="020B0604020202020204" pitchFamily="34" charset="0"/>
        <a:buChar char="•"/>
        <a:defRPr sz="1019" kern="1200">
          <a:solidFill>
            <a:schemeClr val="tx1"/>
          </a:solidFill>
          <a:latin typeface="+mn-lt"/>
          <a:ea typeface="+mn-ea"/>
          <a:cs typeface="+mn-cs"/>
        </a:defRPr>
      </a:lvl5pPr>
      <a:lvl6pPr marL="1423515" indent="-129410" algn="l" defTabSz="517642" rtl="0" eaLnBrk="1" latinLnBrk="0" hangingPunct="1">
        <a:lnSpc>
          <a:spcPct val="90000"/>
        </a:lnSpc>
        <a:spcBef>
          <a:spcPts val="283"/>
        </a:spcBef>
        <a:buFont typeface="Arial" panose="020B0604020202020204" pitchFamily="34" charset="0"/>
        <a:buChar char="•"/>
        <a:defRPr sz="1019" kern="1200">
          <a:solidFill>
            <a:schemeClr val="tx1"/>
          </a:solidFill>
          <a:latin typeface="+mn-lt"/>
          <a:ea typeface="+mn-ea"/>
          <a:cs typeface="+mn-cs"/>
        </a:defRPr>
      </a:lvl6pPr>
      <a:lvl7pPr marL="1682336" indent="-129410" algn="l" defTabSz="517642" rtl="0" eaLnBrk="1" latinLnBrk="0" hangingPunct="1">
        <a:lnSpc>
          <a:spcPct val="90000"/>
        </a:lnSpc>
        <a:spcBef>
          <a:spcPts val="283"/>
        </a:spcBef>
        <a:buFont typeface="Arial" panose="020B0604020202020204" pitchFamily="34" charset="0"/>
        <a:buChar char="•"/>
        <a:defRPr sz="1019" kern="1200">
          <a:solidFill>
            <a:schemeClr val="tx1"/>
          </a:solidFill>
          <a:latin typeface="+mn-lt"/>
          <a:ea typeface="+mn-ea"/>
          <a:cs typeface="+mn-cs"/>
        </a:defRPr>
      </a:lvl7pPr>
      <a:lvl8pPr marL="1941157" indent="-129410" algn="l" defTabSz="517642" rtl="0" eaLnBrk="1" latinLnBrk="0" hangingPunct="1">
        <a:lnSpc>
          <a:spcPct val="90000"/>
        </a:lnSpc>
        <a:spcBef>
          <a:spcPts val="283"/>
        </a:spcBef>
        <a:buFont typeface="Arial" panose="020B0604020202020204" pitchFamily="34" charset="0"/>
        <a:buChar char="•"/>
        <a:defRPr sz="1019" kern="1200">
          <a:solidFill>
            <a:schemeClr val="tx1"/>
          </a:solidFill>
          <a:latin typeface="+mn-lt"/>
          <a:ea typeface="+mn-ea"/>
          <a:cs typeface="+mn-cs"/>
        </a:defRPr>
      </a:lvl8pPr>
      <a:lvl9pPr marL="2199978" indent="-129410" algn="l" defTabSz="517642" rtl="0" eaLnBrk="1" latinLnBrk="0" hangingPunct="1">
        <a:lnSpc>
          <a:spcPct val="90000"/>
        </a:lnSpc>
        <a:spcBef>
          <a:spcPts val="283"/>
        </a:spcBef>
        <a:buFont typeface="Arial" panose="020B0604020202020204" pitchFamily="34" charset="0"/>
        <a:buChar char="•"/>
        <a:defRPr sz="10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1pPr>
      <a:lvl2pPr marL="258821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2pPr>
      <a:lvl3pPr marL="517642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3pPr>
      <a:lvl4pPr marL="776463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4pPr>
      <a:lvl5pPr marL="1035284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5pPr>
      <a:lvl6pPr marL="1294105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6pPr>
      <a:lvl7pPr marL="1552926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7pPr>
      <a:lvl8pPr marL="1811746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8pPr>
      <a:lvl9pPr marL="2070567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 descr="User with solid fill">
            <a:extLst>
              <a:ext uri="{FF2B5EF4-FFF2-40B4-BE49-F238E27FC236}">
                <a16:creationId xmlns:a16="http://schemas.microsoft.com/office/drawing/2014/main" id="{F740CBF6-AF02-F5F5-68E2-DD2E4D3EB7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8399" y="1227669"/>
            <a:ext cx="3434642" cy="343464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5AA2174-A295-BA74-700C-A827FB5FD817}"/>
              </a:ext>
            </a:extLst>
          </p:cNvPr>
          <p:cNvSpPr txBox="1"/>
          <p:nvPr/>
        </p:nvSpPr>
        <p:spPr>
          <a:xfrm>
            <a:off x="883797" y="270933"/>
            <a:ext cx="34092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Social Media Profile Frame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B7134F-00AF-7905-9877-9C99D31F8D25}"/>
              </a:ext>
            </a:extLst>
          </p:cNvPr>
          <p:cNvSpPr txBox="1"/>
          <p:nvPr/>
        </p:nvSpPr>
        <p:spPr>
          <a:xfrm>
            <a:off x="883797" y="4662311"/>
            <a:ext cx="34092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See slide 2 for instructions</a:t>
            </a:r>
          </a:p>
        </p:txBody>
      </p:sp>
      <p:pic>
        <p:nvPicPr>
          <p:cNvPr id="5" name="Picture 4" descr="A blue circle with white text&#10;&#10;AI-generated content may be incorrect.">
            <a:extLst>
              <a:ext uri="{FF2B5EF4-FFF2-40B4-BE49-F238E27FC236}">
                <a16:creationId xmlns:a16="http://schemas.microsoft.com/office/drawing/2014/main" id="{E7B679E4-1378-1162-51D4-265519A440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419" y="671043"/>
            <a:ext cx="4064000" cy="40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45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035996F-24A9-E1D9-0D8F-FDCE5B391674}"/>
              </a:ext>
            </a:extLst>
          </p:cNvPr>
          <p:cNvSpPr txBox="1"/>
          <p:nvPr/>
        </p:nvSpPr>
        <p:spPr>
          <a:xfrm>
            <a:off x="136532" y="164678"/>
            <a:ext cx="4903774" cy="484748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dirty="0"/>
              <a:t>F</a:t>
            </a:r>
            <a:r>
              <a:rPr lang="en-US" dirty="0">
                <a:cs typeface="Calibri" panose="020F0502020204030204" pitchFamily="34" charset="0"/>
              </a:rPr>
              <a:t>ollow these </a:t>
            </a:r>
            <a:r>
              <a:rPr lang="en-US" b="1">
                <a:cs typeface="Calibri" panose="020F0502020204030204" pitchFamily="34" charset="0"/>
              </a:rPr>
              <a:t>3 steps </a:t>
            </a:r>
            <a:r>
              <a:rPr lang="en-US" dirty="0">
                <a:cs typeface="Calibri" panose="020F0502020204030204" pitchFamily="34" charset="0"/>
              </a:rPr>
              <a:t>to add a touch of magic to your social media profiles</a:t>
            </a:r>
          </a:p>
          <a:p>
            <a:endParaRPr lang="en-US" sz="1650" dirty="0"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1600" dirty="0">
                <a:cs typeface="Calibri" panose="020F0502020204030204" pitchFamily="34" charset="0"/>
              </a:rPr>
              <a:t>Drag your perfect profile photo into the frame on slide 3 (or click in the middle of the frame if you want to browse your files for a photo).</a:t>
            </a:r>
          </a:p>
          <a:p>
            <a:pPr marL="342900" indent="-342900">
              <a:buAutoNum type="arabicPeriod"/>
            </a:pPr>
            <a:endParaRPr lang="en-US" sz="1600" dirty="0"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1600" dirty="0">
                <a:cs typeface="Calibri" panose="020F0502020204030204" pitchFamily="34" charset="0"/>
              </a:rPr>
              <a:t>Once your photo is placed, select both the </a:t>
            </a:r>
            <a:br>
              <a:rPr lang="en-US" sz="1600" dirty="0">
                <a:cs typeface="Calibri" panose="020F0502020204030204" pitchFamily="34" charset="0"/>
              </a:rPr>
            </a:br>
            <a:r>
              <a:rPr lang="en-US" sz="1600" dirty="0">
                <a:cs typeface="Calibri" panose="020F0502020204030204" pitchFamily="34" charset="0"/>
              </a:rPr>
              <a:t>frame and photo (</a:t>
            </a:r>
            <a:r>
              <a:rPr lang="en-US" sz="1600" dirty="0" err="1">
                <a:cs typeface="Calibri" panose="020F0502020204030204" pitchFamily="34" charset="0"/>
              </a:rPr>
              <a:t>Ctrl+A</a:t>
            </a:r>
            <a:r>
              <a:rPr lang="en-US" sz="1600" dirty="0">
                <a:cs typeface="Calibri" panose="020F0502020204030204" pitchFamily="34" charset="0"/>
              </a:rPr>
              <a:t> for Windows; </a:t>
            </a:r>
            <a:r>
              <a:rPr lang="en-US" sz="1600" dirty="0" err="1">
                <a:cs typeface="Calibri" panose="020F0502020204030204" pitchFamily="34" charset="0"/>
              </a:rPr>
              <a:t>Command+A</a:t>
            </a:r>
            <a:r>
              <a:rPr lang="en-US" sz="1600" dirty="0">
                <a:cs typeface="Calibri" panose="020F0502020204030204" pitchFamily="34" charset="0"/>
              </a:rPr>
              <a:t> for Mac) </a:t>
            </a:r>
            <a:br>
              <a:rPr lang="en-US" sz="1600" dirty="0">
                <a:cs typeface="Calibri" panose="020F0502020204030204" pitchFamily="34" charset="0"/>
              </a:rPr>
            </a:br>
            <a:r>
              <a:rPr lang="en-US" sz="1500" b="1" i="1" dirty="0">
                <a:cs typeface="Calibri" panose="020F0502020204030204" pitchFamily="34" charset="0"/>
              </a:rPr>
              <a:t>Tip: </a:t>
            </a:r>
            <a:r>
              <a:rPr lang="en-US" sz="1500" i="1" dirty="0">
                <a:cs typeface="Calibri" panose="020F0502020204030204" pitchFamily="34" charset="0"/>
              </a:rPr>
              <a:t>Before selecting Ctrl/</a:t>
            </a:r>
            <a:r>
              <a:rPr lang="en-US" sz="1500" i="1" dirty="0" err="1">
                <a:cs typeface="Calibri" panose="020F0502020204030204" pitchFamily="34" charset="0"/>
              </a:rPr>
              <a:t>Command+A</a:t>
            </a:r>
            <a:r>
              <a:rPr lang="en-US" sz="1500" i="1" dirty="0">
                <a:cs typeface="Calibri" panose="020F0502020204030204" pitchFamily="34" charset="0"/>
              </a:rPr>
              <a:t>, click </a:t>
            </a:r>
            <a:br>
              <a:rPr lang="en-US" sz="1500" i="1" dirty="0">
                <a:cs typeface="Calibri" panose="020F0502020204030204" pitchFamily="34" charset="0"/>
              </a:rPr>
            </a:br>
            <a:r>
              <a:rPr lang="en-US" sz="1500" i="1" dirty="0">
                <a:cs typeface="Calibri" panose="020F0502020204030204" pitchFamily="34" charset="0"/>
              </a:rPr>
              <a:t>anywhere on slide 3 first.</a:t>
            </a:r>
          </a:p>
          <a:p>
            <a:pPr lvl="1"/>
            <a:endParaRPr lang="en-US" sz="1600" dirty="0"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1600" dirty="0">
                <a:cs typeface="Calibri" panose="020F0502020204030204" pitchFamily="34" charset="0"/>
              </a:rPr>
              <a:t>Place your cursor somewhere over your image, then right-click, choose "Save as Picture," and save as a .</a:t>
            </a:r>
            <a:r>
              <a:rPr lang="en-US" sz="1600" dirty="0" err="1">
                <a:cs typeface="Calibri" panose="020F0502020204030204" pitchFamily="34" charset="0"/>
              </a:rPr>
              <a:t>png</a:t>
            </a:r>
            <a:r>
              <a:rPr lang="en-US" sz="1600" dirty="0">
                <a:cs typeface="Calibri" panose="020F0502020204030204" pitchFamily="34" charset="0"/>
              </a:rPr>
              <a:t> or .jpg.</a:t>
            </a:r>
          </a:p>
          <a:p>
            <a:endParaRPr lang="en-US" sz="1650" dirty="0">
              <a:cs typeface="Calibri" panose="020F0502020204030204" pitchFamily="34" charset="0"/>
            </a:endParaRPr>
          </a:p>
          <a:p>
            <a:pPr algn="ctr"/>
            <a:r>
              <a:rPr lang="en-US" sz="1650" dirty="0">
                <a:cs typeface="Calibri" panose="020F0502020204030204" pitchFamily="34" charset="0"/>
              </a:rPr>
              <a:t>You’re ready to share your new profile photo </a:t>
            </a:r>
            <a:br>
              <a:rPr lang="en-US" sz="1650" dirty="0">
                <a:cs typeface="Calibri" panose="020F0502020204030204" pitchFamily="34" charset="0"/>
              </a:rPr>
            </a:br>
            <a:r>
              <a:rPr lang="en-US" sz="1650" dirty="0">
                <a:cs typeface="Calibri" panose="020F0502020204030204" pitchFamily="34" charset="0"/>
              </a:rPr>
              <a:t>across your social platforms! </a:t>
            </a:r>
          </a:p>
        </p:txBody>
      </p:sp>
    </p:spTree>
    <p:extLst>
      <p:ext uri="{BB962C8B-B14F-4D97-AF65-F5344CB8AC3E}">
        <p14:creationId xmlns:p14="http://schemas.microsoft.com/office/powerpoint/2010/main" val="336191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10">
            <a:extLst>
              <a:ext uri="{FF2B5EF4-FFF2-40B4-BE49-F238E27FC236}">
                <a16:creationId xmlns:a16="http://schemas.microsoft.com/office/drawing/2014/main" id="{4B784C0E-276C-66B2-14C9-639330A886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" b="62"/>
          <a:stretch/>
        </p:blipFill>
        <p:spPr>
          <a:xfrm>
            <a:off x="-3236" y="0"/>
            <a:ext cx="5183311" cy="5176837"/>
          </a:xfrm>
          <a:prstGeom prst="rect">
            <a:avLst/>
          </a:prstGeom>
        </p:spPr>
      </p:pic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825A4D2B-B279-6AB6-83BD-7A03D8C2191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89711" y="814649"/>
            <a:ext cx="3581042" cy="358104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055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D2D07795E3BF47A3EE12AC35237A1C" ma:contentTypeVersion="14" ma:contentTypeDescription="Create a new document." ma:contentTypeScope="" ma:versionID="519bc4ff63d3e27b87c4884042f2e51d">
  <xsd:schema xmlns:xsd="http://www.w3.org/2001/XMLSchema" xmlns:xs="http://www.w3.org/2001/XMLSchema" xmlns:p="http://schemas.microsoft.com/office/2006/metadata/properties" xmlns:ns2="9810561d-dcc6-4f45-9309-9f7fdd4b2c64" xmlns:ns3="10ce66e1-aeac-4cbc-be24-05ba462d0ebc" targetNamespace="http://schemas.microsoft.com/office/2006/metadata/properties" ma:root="true" ma:fieldsID="536518d9e2e6945dad97cc1417b9d164" ns2:_="" ns3:_="">
    <xsd:import namespace="9810561d-dcc6-4f45-9309-9f7fdd4b2c64"/>
    <xsd:import namespace="10ce66e1-aeac-4cbc-be24-05ba462d0eb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10561d-dcc6-4f45-9309-9f7fdd4b2c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025c46f5-07aa-4fd7-9d87-3e3f7311e79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ce66e1-aeac-4cbc-be24-05ba462d0eb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5753919-a1ee-4bc3-a6d5-0a464dd3662a}" ma:internalName="TaxCatchAll" ma:showField="CatchAllData" ma:web="10ce66e1-aeac-4cbc-be24-05ba462d0eb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0ce66e1-aeac-4cbc-be24-05ba462d0ebc" xsi:nil="true"/>
    <lcf76f155ced4ddcb4097134ff3c332f xmlns="9810561d-dcc6-4f45-9309-9f7fdd4b2c6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28EE16E-743F-4F9C-89C9-64DA31D95B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10561d-dcc6-4f45-9309-9f7fdd4b2c64"/>
    <ds:schemaRef ds:uri="10ce66e1-aeac-4cbc-be24-05ba462d0e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54818EF-E31B-4E76-A727-1262F7EEF8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B1A9F6-3171-4B25-8565-60CB3EB35B4C}">
  <ds:schemaRefs>
    <ds:schemaRef ds:uri="http://schemas.microsoft.com/office/2006/metadata/properties"/>
    <ds:schemaRef ds:uri="http://schemas.microsoft.com/office/infopath/2007/PartnerControls"/>
    <ds:schemaRef ds:uri="10ce66e1-aeac-4cbc-be24-05ba462d0ebc"/>
    <ds:schemaRef ds:uri="9810561d-dcc6-4f45-9309-9f7fdd4b2c6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2929</TotalTime>
  <Words>142</Words>
  <Application>Microsoft Macintosh PowerPoint</Application>
  <PresentationFormat>Custom</PresentationFormat>
  <Paragraphs>12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Rielly</dc:creator>
  <cp:lastModifiedBy>Candra, Paige N.</cp:lastModifiedBy>
  <cp:revision>19</cp:revision>
  <dcterms:created xsi:type="dcterms:W3CDTF">2020-08-27T16:27:00Z</dcterms:created>
  <dcterms:modified xsi:type="dcterms:W3CDTF">2026-01-02T19:11:44Z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0x01010051D2D07795E3BF47A3EE12AC35237A1C</vt:lpwstr>
  </property>
  <property fmtid="{D5CDD505-2E9C-101B-9397-08002B2CF9AE}" pid="3" name="MSIP_Label_c62e0584-010f-4004-8a6a-d5c118c8b4bd_Enabled">
    <vt:lpwstr>true</vt:lpwstr>
  </property>
  <property fmtid="{D5CDD505-2E9C-101B-9397-08002B2CF9AE}" pid="4" name="MSIP_Label_c62e0584-010f-4004-8a6a-d5c118c8b4bd_SetDate">
    <vt:lpwstr>2026-01-02T15:42:02Z</vt:lpwstr>
  </property>
  <property fmtid="{D5CDD505-2E9C-101B-9397-08002B2CF9AE}" pid="5" name="MSIP_Label_c62e0584-010f-4004-8a6a-d5c118c8b4bd_Method">
    <vt:lpwstr>Standard</vt:lpwstr>
  </property>
  <property fmtid="{D5CDD505-2E9C-101B-9397-08002B2CF9AE}" pid="6" name="MSIP_Label_c62e0584-010f-4004-8a6a-d5c118c8b4bd_Name">
    <vt:lpwstr>Internal</vt:lpwstr>
  </property>
  <property fmtid="{D5CDD505-2E9C-101B-9397-08002B2CF9AE}" pid="7" name="MSIP_Label_c62e0584-010f-4004-8a6a-d5c118c8b4bd_SiteId">
    <vt:lpwstr>56b731a8-a2ac-4c32-bf6b-616810e913c6</vt:lpwstr>
  </property>
  <property fmtid="{D5CDD505-2E9C-101B-9397-08002B2CF9AE}" pid="8" name="MSIP_Label_c62e0584-010f-4004-8a6a-d5c118c8b4bd_ActionId">
    <vt:lpwstr>243c5a8f-da49-4abc-98ab-53e24a317261</vt:lpwstr>
  </property>
  <property fmtid="{D5CDD505-2E9C-101B-9397-08002B2CF9AE}" pid="9" name="MSIP_Label_c62e0584-010f-4004-8a6a-d5c118c8b4bd_ContentBits">
    <vt:lpwstr>0</vt:lpwstr>
  </property>
  <property fmtid="{D5CDD505-2E9C-101B-9397-08002B2CF9AE}" pid="10" name="MSIP_Label_c62e0584-010f-4004-8a6a-d5c118c8b4bd_Tag">
    <vt:lpwstr>50, 3, 0, 1</vt:lpwstr>
  </property>
</Properties>
</file>